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90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9869-79F2-4153-9B3B-C7BE80F379CB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D3346-4834-4008-A8B7-3118ABE448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3523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9869-79F2-4153-9B3B-C7BE80F379CB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D3346-4834-4008-A8B7-3118ABE448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7149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9869-79F2-4153-9B3B-C7BE80F379CB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D3346-4834-4008-A8B7-3118ABE448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3498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9869-79F2-4153-9B3B-C7BE80F379CB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D3346-4834-4008-A8B7-3118ABE448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5048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9869-79F2-4153-9B3B-C7BE80F379CB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D3346-4834-4008-A8B7-3118ABE448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8600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9869-79F2-4153-9B3B-C7BE80F379CB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D3346-4834-4008-A8B7-3118ABE448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0793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9869-79F2-4153-9B3B-C7BE80F379CB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D3346-4834-4008-A8B7-3118ABE448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7860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9869-79F2-4153-9B3B-C7BE80F379CB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D3346-4834-4008-A8B7-3118ABE448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0812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9869-79F2-4153-9B3B-C7BE80F379CB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D3346-4834-4008-A8B7-3118ABE448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8188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9869-79F2-4153-9B3B-C7BE80F379CB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D3346-4834-4008-A8B7-3118ABE448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1450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9869-79F2-4153-9B3B-C7BE80F379CB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D3346-4834-4008-A8B7-3118ABE448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8831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E69869-79F2-4153-9B3B-C7BE80F379CB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D3346-4834-4008-A8B7-3118ABE448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942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5395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47075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965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89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10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7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37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73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70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053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171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191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45" y="-237198"/>
            <a:ext cx="11198270" cy="662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208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96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47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37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13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22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62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104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720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30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16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79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1499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3179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87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2046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742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332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3065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7630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7882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967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4773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5560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2609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441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61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5506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3882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9396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145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819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52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0889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354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02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612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675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970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756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2564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330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605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313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999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562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877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5319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753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453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65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6287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431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533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59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5133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9398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300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915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142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025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654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417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9582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585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36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771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1035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4654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8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09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9293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1731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2594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6382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42808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51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236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7258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456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28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26259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1294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564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47410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2701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6222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834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0</Words>
  <Application>Microsoft Office PowerPoint</Application>
  <PresentationFormat>寬螢幕</PresentationFormat>
  <Paragraphs>0</Paragraphs>
  <Slides>100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100</vt:i4>
      </vt:variant>
    </vt:vector>
  </HeadingPairs>
  <TitlesOfParts>
    <vt:vector size="105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I3302</dc:creator>
  <cp:lastModifiedBy>I3302</cp:lastModifiedBy>
  <cp:revision>4</cp:revision>
  <dcterms:created xsi:type="dcterms:W3CDTF">2017-03-09T07:18:31Z</dcterms:created>
  <dcterms:modified xsi:type="dcterms:W3CDTF">2017-03-09T07:46:14Z</dcterms:modified>
</cp:coreProperties>
</file>